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9" r:id="rId4"/>
    <p:sldId id="273" r:id="rId5"/>
    <p:sldId id="268" r:id="rId6"/>
    <p:sldId id="270" r:id="rId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4C0561-0BAA-4F38-B92B-495F3DB185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907AFB-1236-4C38-B415-9BE08B71B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8705AB-F9DC-4020-B2CF-74B747C28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C937-FE11-4AAE-8808-15EDEBF8EC39}" type="datetimeFigureOut">
              <a:rPr lang="es-AR" smtClean="0"/>
              <a:t>1/10/2020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96CCBC-5B25-481A-8BF7-0584F5CAF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100A80-6D09-4485-89E8-189BF0046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0AD9-D89D-4682-94D5-14FEFEEF7C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6435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B3E505-790F-4F74-800B-40D844A9B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F62A71-A048-48DD-8A51-BE27A7F45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90030D-5957-420A-AA54-F57F9DC5E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C937-FE11-4AAE-8808-15EDEBF8EC39}" type="datetimeFigureOut">
              <a:rPr lang="es-AR" smtClean="0"/>
              <a:t>1/10/2020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BD485-E196-40DA-A8B7-D95D93E1F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1CF009-D623-4DBE-ABE7-523EC7E76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0AD9-D89D-4682-94D5-14FEFEEF7C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598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0907AA-91D3-4445-B0EA-ED04C828D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2F06B7-46A7-4FE8-BE5F-C145EF26A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19E383-DE3C-4772-BA73-79ABE2041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C937-FE11-4AAE-8808-15EDEBF8EC39}" type="datetimeFigureOut">
              <a:rPr lang="es-AR" smtClean="0"/>
              <a:t>1/10/2020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421892-D729-4D32-B045-E90F4D06D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877B8F-08C4-45FE-8671-DFC0849A5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0AD9-D89D-4682-94D5-14FEFEEF7C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5547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9C0EC-11D0-4E58-853F-C6D6C40AB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5070DA-CE8B-45F2-AA5F-78159555B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A8B1C8-EAD3-45F3-9B65-233643667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C937-FE11-4AAE-8808-15EDEBF8EC39}" type="datetimeFigureOut">
              <a:rPr lang="es-AR" smtClean="0"/>
              <a:t>1/10/2020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91A9EB-61A5-40D3-95FC-231BE95E8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6D1AAC-88D3-4058-8B98-A680C349E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0AD9-D89D-4682-94D5-14FEFEEF7C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897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56E34C-462D-436E-8DE4-92761AD7B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8ED2CE-3781-40D0-B185-245B2500B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000F6D-8ECF-4078-A144-33007FDAF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C937-FE11-4AAE-8808-15EDEBF8EC39}" type="datetimeFigureOut">
              <a:rPr lang="es-AR" smtClean="0"/>
              <a:t>1/10/2020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53465F-2327-4AC1-917B-BCC8AEC21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79DCB0-CEC1-4A5A-A17F-CD4A34D76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0AD9-D89D-4682-94D5-14FEFEEF7C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4871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B363D3-73D9-4706-8F02-C210037FE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85EC16-C424-407F-ACAF-849590D68E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085361-F6F2-419D-B96F-DD1FFE4D4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3D2B3F-5435-49C9-9103-932FF03F3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C937-FE11-4AAE-8808-15EDEBF8EC39}" type="datetimeFigureOut">
              <a:rPr lang="es-AR" smtClean="0"/>
              <a:t>1/10/2020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B102FD-80C0-473A-B0CD-2E980B125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1FBD78-E71F-423B-80EF-0A2FB9121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0AD9-D89D-4682-94D5-14FEFEEF7C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92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F24275-1671-4A54-8B6D-5D4833352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F86822-4208-4DB2-8546-2B572C71D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9D649F-AE75-46A9-8738-157561DA7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F58F718-1481-407B-AD25-41B82CD61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2EC92C3-59CD-4274-80C6-3A2D045B5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D94649B-75FE-4BE8-BBB2-9BCF941EE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C937-FE11-4AAE-8808-15EDEBF8EC39}" type="datetimeFigureOut">
              <a:rPr lang="es-AR" smtClean="0"/>
              <a:t>1/10/2020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579DB5C-352A-489E-B401-00BD2BE9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5FDFE49-3AD6-4AE6-90AF-25061BCC9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0AD9-D89D-4682-94D5-14FEFEEF7C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8147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4DB328-E17F-4DCD-BAD2-162A7393E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29C9211-AE2D-4D84-97A7-4CA2BA2C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C937-FE11-4AAE-8808-15EDEBF8EC39}" type="datetimeFigureOut">
              <a:rPr lang="es-AR" smtClean="0"/>
              <a:t>1/10/2020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AE329BA-2E0B-450A-A5D4-053F9D80B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32DF62-DC43-48F9-A74D-D0542EC24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0AD9-D89D-4682-94D5-14FEFEEF7C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730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AFF9E-E093-4A0A-AD50-A2679A139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C937-FE11-4AAE-8808-15EDEBF8EC39}" type="datetimeFigureOut">
              <a:rPr lang="es-AR" smtClean="0"/>
              <a:t>1/10/2020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06E4022-BD2B-4445-8148-D3328D743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B4DC212-60CB-486F-AC70-674211177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0AD9-D89D-4682-94D5-14FEFEEF7C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4010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A3718A-0B6E-4D3F-8CC2-D0F173FB1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53EC14-892D-4489-A628-4F0918650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BBC499-53F2-411B-9F0F-B3C7DC1A2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6BAC31-84D1-4D93-92A4-847593E74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C937-FE11-4AAE-8808-15EDEBF8EC39}" type="datetimeFigureOut">
              <a:rPr lang="es-AR" smtClean="0"/>
              <a:t>1/10/2020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FF6D54-3802-4C99-9EEE-6EF7256C7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4776C7-C1E0-4E36-8E85-5211D4229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0AD9-D89D-4682-94D5-14FEFEEF7C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557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F37BDA-9618-43AA-B51E-E9FC515C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5257B37-2C95-41F4-B22F-8AE7BE0C4D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8DD9071-2196-46C5-ADE6-631A4EAC3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F1EDDA-276C-4904-8B92-33CDF815A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C937-FE11-4AAE-8808-15EDEBF8EC39}" type="datetimeFigureOut">
              <a:rPr lang="es-AR" smtClean="0"/>
              <a:t>1/10/2020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F8FE0D-F53E-405C-880D-192A8845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660DB4-1C46-452A-A70E-19A88B05C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0AD9-D89D-4682-94D5-14FEFEEF7C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3890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5D0E84C-920E-4C3E-BED3-867767095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52DB67-BAF0-4A52-8B3E-1C6AB93A6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79B91B-547B-41C4-832C-E825C13C8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9C937-FE11-4AAE-8808-15EDEBF8EC39}" type="datetimeFigureOut">
              <a:rPr lang="es-AR" smtClean="0"/>
              <a:t>1/10/2020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1B926-88CB-440A-A82B-40A060F411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54A045-F658-462C-924E-95E35C451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0AD9-D89D-4682-94D5-14FEFEEF7C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459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0FDCF1-8C15-432F-B0D2-9B83D7625A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Kits de entrenamiento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96F944-6812-4FAF-8295-73727431FF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Descripción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8380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8A36BE-2DA1-4DA3-A09B-817EEC86A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Kit </a:t>
            </a:r>
            <a:r>
              <a:rPr lang="es-MX" dirty="0" err="1"/>
              <a:t>Body</a:t>
            </a:r>
            <a:r>
              <a:rPr lang="es-MX" dirty="0"/>
              <a:t> </a:t>
            </a:r>
            <a:r>
              <a:rPr lang="es-MX" dirty="0" err="1"/>
              <a:t>Mind</a:t>
            </a:r>
            <a:r>
              <a:rPr lang="es-MX" dirty="0"/>
              <a:t> - $4390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E7009E-658A-4B61-A813-DD6990733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2089"/>
            <a:ext cx="10515600" cy="4508914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s-AR" sz="4500" i="1" u="sng" dirty="0"/>
              <a:t>El kit ideal para tus clases de yoga, </a:t>
            </a:r>
            <a:r>
              <a:rPr lang="es-AR" sz="4500" i="1" u="sng" dirty="0" err="1"/>
              <a:t>stretching</a:t>
            </a:r>
            <a:r>
              <a:rPr lang="es-AR" sz="4500" i="1" u="sng" dirty="0"/>
              <a:t>, gimnasia postural y pilates. Una buena práctica acompañada de estos elementos te permitirá f</a:t>
            </a:r>
            <a:r>
              <a:rPr lang="es-MX" sz="4500" i="1" u="sng" dirty="0" err="1"/>
              <a:t>ortalecer</a:t>
            </a:r>
            <a:r>
              <a:rPr lang="es-MX" sz="4500" i="1" u="sng" dirty="0"/>
              <a:t>, flexibilizar y mejorar la postura, además de disminuir el estrés.</a:t>
            </a:r>
          </a:p>
          <a:p>
            <a:pPr marL="0" indent="0">
              <a:buNone/>
            </a:pPr>
            <a:r>
              <a:rPr lang="es-MX" sz="3800" dirty="0"/>
              <a:t>INCLUYE: </a:t>
            </a:r>
          </a:p>
          <a:p>
            <a:pPr>
              <a:lnSpc>
                <a:spcPts val="1800"/>
              </a:lnSpc>
              <a:buFont typeface="Wingdings" panose="05000000000000000000" pitchFamily="2" charset="2"/>
              <a:buChar char="ü"/>
            </a:pPr>
            <a:r>
              <a:rPr lang="es-MX" sz="3800" b="1" dirty="0"/>
              <a:t>1 Mat yoga: </a:t>
            </a:r>
            <a:r>
              <a:rPr lang="es-MX" sz="3800" dirty="0"/>
              <a:t>Producido 100% EVA, con textura en un lado, con cubierta de transporte. Tamaño: 1cm x 60 x 150cm</a:t>
            </a:r>
          </a:p>
          <a:p>
            <a:pPr>
              <a:lnSpc>
                <a:spcPts val="1800"/>
              </a:lnSpc>
              <a:buFont typeface="Wingdings" panose="05000000000000000000" pitchFamily="2" charset="2"/>
              <a:buChar char="ü"/>
            </a:pPr>
            <a:r>
              <a:rPr lang="es-MX" sz="3800" b="1" dirty="0"/>
              <a:t>1 Cinta de estiramiento: </a:t>
            </a:r>
            <a:r>
              <a:rPr lang="es-MX" sz="3800" dirty="0"/>
              <a:t>Producido con cinta de polipropileno de 35 mm, costuras reforzadas, múltiples ajustes.</a:t>
            </a:r>
          </a:p>
          <a:p>
            <a:pPr>
              <a:lnSpc>
                <a:spcPts val="1800"/>
              </a:lnSpc>
              <a:buFont typeface="Wingdings" panose="05000000000000000000" pitchFamily="2" charset="2"/>
              <a:buChar char="ü"/>
            </a:pPr>
            <a:r>
              <a:rPr lang="es-MX" sz="3800" b="1" dirty="0"/>
              <a:t>1 Bloque de yoga: </a:t>
            </a:r>
            <a:r>
              <a:rPr lang="es-MX" sz="3800" dirty="0"/>
              <a:t>Producido 100% con coma EVA en una sola pieza. Tamaño: 23 x 13 x 8cm.</a:t>
            </a:r>
          </a:p>
          <a:p>
            <a:pPr>
              <a:lnSpc>
                <a:spcPts val="1800"/>
              </a:lnSpc>
              <a:buFont typeface="Wingdings" panose="05000000000000000000" pitchFamily="2" charset="2"/>
              <a:buChar char="ü"/>
            </a:pPr>
            <a:r>
              <a:rPr lang="es-MX" sz="3800" b="1" dirty="0"/>
              <a:t>1 Pilates </a:t>
            </a:r>
            <a:r>
              <a:rPr lang="es-MX" sz="3800" b="1" dirty="0" err="1"/>
              <a:t>ball</a:t>
            </a:r>
            <a:r>
              <a:rPr lang="es-MX" sz="3800" b="1" dirty="0"/>
              <a:t>: </a:t>
            </a:r>
            <a:r>
              <a:rPr lang="es-MX" sz="3800" dirty="0"/>
              <a:t>Esfera de 24cm. de diámetro construida en PVC de alta resistencia</a:t>
            </a:r>
          </a:p>
          <a:p>
            <a:pPr marL="0" indent="0">
              <a:buNone/>
            </a:pPr>
            <a:endParaRPr lang="es-MX" sz="3800" dirty="0"/>
          </a:p>
          <a:p>
            <a:endParaRPr lang="es-MX" sz="3800" dirty="0"/>
          </a:p>
          <a:p>
            <a:pPr marL="0" indent="0">
              <a:buNone/>
            </a:pPr>
            <a:r>
              <a:rPr lang="es-MX" sz="4000" b="1" dirty="0"/>
              <a:t>Kit desarrollado e importado por Megatlon. </a:t>
            </a:r>
          </a:p>
          <a:p>
            <a:pPr marL="0" indent="0">
              <a:buNone/>
            </a:pPr>
            <a:r>
              <a:rPr lang="es-MX" sz="4000" b="1" dirty="0"/>
              <a:t>Este kit cumple con los estándares de calidad del equipamiento de nuestros gimnasios y se entrega empacado.</a:t>
            </a:r>
            <a:endParaRPr lang="es-AR" sz="4000" b="1" dirty="0"/>
          </a:p>
        </p:txBody>
      </p:sp>
    </p:spTree>
    <p:extLst>
      <p:ext uri="{BB962C8B-B14F-4D97-AF65-F5344CB8AC3E}">
        <p14:creationId xmlns:p14="http://schemas.microsoft.com/office/powerpoint/2010/main" val="274962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8A36BE-2DA1-4DA3-A09B-817EEC86A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Kit Localizada 2kg. - $5.790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E7009E-658A-4B61-A813-DD6990733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2088"/>
            <a:ext cx="10515600" cy="4742207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s-MX" dirty="0"/>
              <a:t> </a:t>
            </a:r>
            <a:r>
              <a:rPr lang="es-MX" sz="3800" i="1" u="sng" dirty="0"/>
              <a:t>Una variedad de materiales y accesorios </a:t>
            </a:r>
            <a:r>
              <a:rPr lang="es-AR" sz="3800" i="1" u="sng" dirty="0"/>
              <a:t>para sesiones de entrenamiento enfocadas en tu acondicionamiento muscular de forma localizada. </a:t>
            </a:r>
            <a:r>
              <a:rPr lang="es-AR" sz="3800" i="1" u="sng" dirty="0" err="1"/>
              <a:t>Ponete</a:t>
            </a:r>
            <a:r>
              <a:rPr lang="es-AR" sz="3800" i="1" u="sng" dirty="0"/>
              <a:t> </a:t>
            </a:r>
            <a:r>
              <a:rPr lang="es-AR" sz="3800" i="1" u="sng" dirty="0" err="1"/>
              <a:t>fit</a:t>
            </a:r>
            <a:r>
              <a:rPr lang="es-AR" sz="3800" i="1" u="sng" dirty="0"/>
              <a:t> gradual y dinámicamente con nuestro Kit Localizada.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MX" sz="3800" dirty="0"/>
              <a:t>INCLUYE: </a:t>
            </a:r>
          </a:p>
          <a:p>
            <a:pPr>
              <a:lnSpc>
                <a:spcPts val="1800"/>
              </a:lnSpc>
              <a:buFont typeface="Wingdings" panose="05000000000000000000" pitchFamily="2" charset="2"/>
              <a:buChar char="ü"/>
            </a:pPr>
            <a:r>
              <a:rPr lang="es-MX" sz="3200" b="1" dirty="0"/>
              <a:t>1 Mat deportivo: </a:t>
            </a:r>
            <a:r>
              <a:rPr lang="es-MX" sz="3200" dirty="0"/>
              <a:t>Producido 100% EVA, con textura en un lado, con cubierta de transporte. Tamaño: 1cmx60x150cm</a:t>
            </a:r>
          </a:p>
          <a:p>
            <a:pPr>
              <a:lnSpc>
                <a:spcPts val="1800"/>
              </a:lnSpc>
              <a:buFont typeface="Wingdings" panose="05000000000000000000" pitchFamily="2" charset="2"/>
              <a:buChar char="ü"/>
            </a:pPr>
            <a:r>
              <a:rPr lang="es-MX" sz="3200" b="1" dirty="0"/>
              <a:t>1 par de tobilleras de 2 kg c/u: </a:t>
            </a:r>
            <a:r>
              <a:rPr lang="es-MX" sz="3200" dirty="0"/>
              <a:t>Fabricado con nylon </a:t>
            </a:r>
            <a:r>
              <a:rPr lang="es-MX" sz="3200" dirty="0" err="1"/>
              <a:t>endurance</a:t>
            </a:r>
            <a:r>
              <a:rPr lang="es-MX" sz="3200" dirty="0"/>
              <a:t>, relleno de grano de </a:t>
            </a:r>
            <a:r>
              <a:rPr lang="es-MX" sz="3200" dirty="0" err="1"/>
              <a:t>hierro,costuras</a:t>
            </a:r>
            <a:r>
              <a:rPr lang="es-MX" sz="3200" dirty="0"/>
              <a:t> reforzadas y acabado sesgado, cierre de velcro.</a:t>
            </a:r>
          </a:p>
          <a:p>
            <a:pPr>
              <a:lnSpc>
                <a:spcPts val="1800"/>
              </a:lnSpc>
              <a:buFont typeface="Wingdings" panose="05000000000000000000" pitchFamily="2" charset="2"/>
              <a:buChar char="ü"/>
            </a:pPr>
            <a:r>
              <a:rPr lang="es-MX" sz="3200" b="1" dirty="0"/>
              <a:t>1 Banda Tubo de resistencia media: </a:t>
            </a:r>
            <a:r>
              <a:rPr lang="es-MX" sz="3200" dirty="0"/>
              <a:t>Producido 100% con tubo de látex natural, manijas con huellas de goma</a:t>
            </a:r>
          </a:p>
          <a:p>
            <a:pPr>
              <a:lnSpc>
                <a:spcPts val="1800"/>
              </a:lnSpc>
              <a:buFont typeface="Wingdings" panose="05000000000000000000" pitchFamily="2" charset="2"/>
              <a:buChar char="ü"/>
            </a:pPr>
            <a:r>
              <a:rPr lang="es-MX" sz="3200" b="1" dirty="0"/>
              <a:t>1 par de Mancuernas de 2 kg c/u: </a:t>
            </a:r>
            <a:r>
              <a:rPr lang="es-MX" sz="3200" dirty="0"/>
              <a:t>Fabricada con material de fundición y recubierta en goma vinilo de alta durabilidad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MX" sz="3400" b="1" dirty="0"/>
              <a:t>Kit desarrollado e importado por Megatlon </a:t>
            </a:r>
          </a:p>
          <a:p>
            <a:pPr marL="0" indent="0">
              <a:buNone/>
            </a:pPr>
            <a:r>
              <a:rPr lang="es-MX" sz="3400" b="1" dirty="0"/>
              <a:t>Este kit cumple con los estándares de calidad del equipamiento de nuestros gimnasios y se entrega empacado.</a:t>
            </a:r>
            <a:endParaRPr lang="es-AR" sz="3400" b="1" dirty="0"/>
          </a:p>
        </p:txBody>
      </p:sp>
    </p:spTree>
    <p:extLst>
      <p:ext uri="{BB962C8B-B14F-4D97-AF65-F5344CB8AC3E}">
        <p14:creationId xmlns:p14="http://schemas.microsoft.com/office/powerpoint/2010/main" val="114747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8A36BE-2DA1-4DA3-A09B-817EEC86A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Kit Localizada 3kg. - $6.800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E7009E-658A-4B61-A813-DD6990733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2088"/>
            <a:ext cx="10515600" cy="4742207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s-MX" dirty="0"/>
              <a:t> </a:t>
            </a:r>
            <a:r>
              <a:rPr lang="es-MX" sz="3800" i="1" u="sng" dirty="0"/>
              <a:t>Una variedad de materiales y accesorios </a:t>
            </a:r>
            <a:r>
              <a:rPr lang="es-AR" sz="3800" i="1" u="sng" dirty="0"/>
              <a:t>para sesiones de entrenamiento enfocadas en tu acondicionamiento muscular de forma localizada. </a:t>
            </a:r>
            <a:r>
              <a:rPr lang="es-AR" sz="3800" i="1" u="sng" dirty="0" err="1"/>
              <a:t>Ponete</a:t>
            </a:r>
            <a:r>
              <a:rPr lang="es-AR" sz="3800" i="1" u="sng" dirty="0"/>
              <a:t> </a:t>
            </a:r>
            <a:r>
              <a:rPr lang="es-AR" sz="3800" i="1" u="sng" dirty="0" err="1"/>
              <a:t>fit</a:t>
            </a:r>
            <a:r>
              <a:rPr lang="es-AR" sz="3800" i="1" u="sng" dirty="0"/>
              <a:t> gradual y dinámicamente con nuestro Kit Localizada.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MX" sz="3800" dirty="0"/>
              <a:t>INCLUYE: </a:t>
            </a:r>
          </a:p>
          <a:p>
            <a:pPr>
              <a:lnSpc>
                <a:spcPts val="1800"/>
              </a:lnSpc>
              <a:buFont typeface="Wingdings" panose="05000000000000000000" pitchFamily="2" charset="2"/>
              <a:buChar char="ü"/>
            </a:pPr>
            <a:r>
              <a:rPr lang="es-MX" sz="3200" b="1" dirty="0"/>
              <a:t>1 Mat deportivo: </a:t>
            </a:r>
            <a:r>
              <a:rPr lang="es-MX" sz="3200" dirty="0"/>
              <a:t>Producido 100% EVA, con textura en un lado, con cubierta de transporte. Tamaño: 1cmx60x150cm</a:t>
            </a:r>
          </a:p>
          <a:p>
            <a:pPr>
              <a:lnSpc>
                <a:spcPts val="1800"/>
              </a:lnSpc>
              <a:buFont typeface="Wingdings" panose="05000000000000000000" pitchFamily="2" charset="2"/>
              <a:buChar char="ü"/>
            </a:pPr>
            <a:r>
              <a:rPr lang="es-MX" sz="3200" b="1" dirty="0"/>
              <a:t>1 par de tobilleras de 3 kg c/u: </a:t>
            </a:r>
            <a:r>
              <a:rPr lang="es-MX" sz="3200" dirty="0"/>
              <a:t>Fabricado con nylon </a:t>
            </a:r>
            <a:r>
              <a:rPr lang="es-MX" sz="3200" dirty="0" err="1"/>
              <a:t>endurance</a:t>
            </a:r>
            <a:r>
              <a:rPr lang="es-MX" sz="3200" dirty="0"/>
              <a:t>, relleno de grano de hierro, costuras reforzadas y acabado sesgado, cierre de velcro.</a:t>
            </a:r>
          </a:p>
          <a:p>
            <a:pPr>
              <a:lnSpc>
                <a:spcPts val="1800"/>
              </a:lnSpc>
              <a:buFont typeface="Wingdings" panose="05000000000000000000" pitchFamily="2" charset="2"/>
              <a:buChar char="ü"/>
            </a:pPr>
            <a:r>
              <a:rPr lang="es-MX" sz="3200" b="1" dirty="0"/>
              <a:t>1 Banda Tubo de resistencia media: </a:t>
            </a:r>
            <a:r>
              <a:rPr lang="es-MX" sz="3200" dirty="0"/>
              <a:t>Producido 100% con tubo de látex natural, manijas con huellas de goma</a:t>
            </a:r>
          </a:p>
          <a:p>
            <a:pPr>
              <a:lnSpc>
                <a:spcPts val="1800"/>
              </a:lnSpc>
              <a:buFont typeface="Wingdings" panose="05000000000000000000" pitchFamily="2" charset="2"/>
              <a:buChar char="ü"/>
            </a:pPr>
            <a:r>
              <a:rPr lang="es-MX" sz="3200" b="1" dirty="0"/>
              <a:t>1 par de Mancuernas de 3 kg c/u: </a:t>
            </a:r>
            <a:r>
              <a:rPr lang="es-MX" sz="3200" dirty="0"/>
              <a:t>Fabricada con material de fundición y recubierta en goma vinilo de alta durabilidad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MX" sz="3400" b="1" dirty="0"/>
              <a:t>Kit desarrollado e importado por Megatlon </a:t>
            </a:r>
          </a:p>
          <a:p>
            <a:pPr marL="0" indent="0">
              <a:buNone/>
            </a:pPr>
            <a:r>
              <a:rPr lang="es-MX" sz="3400" b="1" dirty="0"/>
              <a:t>Este kit cumple con los estándares de calidad del equipamiento de nuestros gimnasios y se entrega empacado.</a:t>
            </a:r>
            <a:endParaRPr lang="es-AR" sz="3400" b="1" dirty="0"/>
          </a:p>
        </p:txBody>
      </p:sp>
    </p:spTree>
    <p:extLst>
      <p:ext uri="{BB962C8B-B14F-4D97-AF65-F5344CB8AC3E}">
        <p14:creationId xmlns:p14="http://schemas.microsoft.com/office/powerpoint/2010/main" val="130900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8A36BE-2DA1-4DA3-A09B-817EEC86A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Kit Funcional - $7.490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E7009E-658A-4B61-A813-DD6990733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2089"/>
            <a:ext cx="10515600" cy="4508914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s-AR" sz="5500" i="1" u="sng" dirty="0"/>
              <a:t>Un </a:t>
            </a:r>
            <a:r>
              <a:rPr lang="es-AR" sz="5500" i="1" u="sng" dirty="0" err="1"/>
              <a:t>best</a:t>
            </a:r>
            <a:r>
              <a:rPr lang="es-AR" sz="5500" i="1" u="sng" dirty="0"/>
              <a:t> </a:t>
            </a:r>
            <a:r>
              <a:rPr lang="es-AR" sz="5500" i="1" u="sng" dirty="0" err="1"/>
              <a:t>seller</a:t>
            </a:r>
            <a:r>
              <a:rPr lang="es-AR" sz="5500" i="1" u="sng" dirty="0"/>
              <a:t> del fitness. Perfecto para tus clases de Entrenamiento Funcional. </a:t>
            </a:r>
            <a:r>
              <a:rPr lang="es-AR" sz="5500" i="1" u="sng" dirty="0" err="1"/>
              <a:t>Entrená</a:t>
            </a:r>
            <a:r>
              <a:rPr lang="es-AR" sz="5500" i="1" u="sng" dirty="0"/>
              <a:t> </a:t>
            </a:r>
            <a:r>
              <a:rPr lang="es-AR" sz="5500" i="1" u="sng" dirty="0" err="1"/>
              <a:t>power</a:t>
            </a:r>
            <a:r>
              <a:rPr lang="es-AR" sz="5500" i="1" u="sng" dirty="0"/>
              <a:t> con este set de elementos </a:t>
            </a:r>
            <a:r>
              <a:rPr lang="es-MX" sz="5500" i="1" u="sng" dirty="0"/>
              <a:t>mientras </a:t>
            </a:r>
            <a:r>
              <a:rPr lang="es-MX" sz="5500" i="1" u="sng" dirty="0" err="1"/>
              <a:t>mejorás</a:t>
            </a:r>
            <a:r>
              <a:rPr lang="es-MX" sz="5500" i="1" u="sng" dirty="0"/>
              <a:t> tu rendimiento en actividades cotidianas.</a:t>
            </a:r>
            <a:endParaRPr lang="es-AR" sz="5500" i="1" u="sng" dirty="0"/>
          </a:p>
          <a:p>
            <a:pPr marL="0" indent="0">
              <a:lnSpc>
                <a:spcPct val="170000"/>
              </a:lnSpc>
              <a:buNone/>
            </a:pPr>
            <a:r>
              <a:rPr lang="es-MX" sz="5500" dirty="0"/>
              <a:t>INCLUYE:</a:t>
            </a:r>
          </a:p>
          <a:p>
            <a:pPr>
              <a:lnSpc>
                <a:spcPts val="1800"/>
              </a:lnSpc>
              <a:buFont typeface="Wingdings" panose="05000000000000000000" pitchFamily="2" charset="2"/>
              <a:buChar char="ü"/>
            </a:pPr>
            <a:r>
              <a:rPr lang="es-MX" sz="4600" b="1" dirty="0"/>
              <a:t>1 banda de suspensión (tipo TRX): </a:t>
            </a:r>
            <a:r>
              <a:rPr lang="es-MX" sz="4600" dirty="0"/>
              <a:t>Producida en cinta de polipropileno reforzado, lazos de ajuste de metal, manijas de goma, mosquetón y ancla.</a:t>
            </a:r>
          </a:p>
          <a:p>
            <a:pPr>
              <a:lnSpc>
                <a:spcPts val="1800"/>
              </a:lnSpc>
              <a:buFont typeface="Wingdings" panose="05000000000000000000" pitchFamily="2" charset="2"/>
              <a:buChar char="ü"/>
            </a:pPr>
            <a:r>
              <a:rPr lang="es-MX" sz="4600" b="1" dirty="0"/>
              <a:t>1 Mat deportivo: </a:t>
            </a:r>
            <a:r>
              <a:rPr lang="es-MX" sz="4600" dirty="0"/>
              <a:t>Producido 100% EVA, con textura en un lado, con cubierta de transporte. Tamaño: 1cmx60x150cm</a:t>
            </a:r>
          </a:p>
          <a:p>
            <a:pPr>
              <a:lnSpc>
                <a:spcPts val="1800"/>
              </a:lnSpc>
              <a:buFont typeface="Wingdings" panose="05000000000000000000" pitchFamily="2" charset="2"/>
              <a:buChar char="ü"/>
            </a:pPr>
            <a:r>
              <a:rPr lang="es-MX" sz="4600" b="1" dirty="0"/>
              <a:t>1 Banda tubo de </a:t>
            </a:r>
            <a:r>
              <a:rPr lang="es-MX" sz="4600" b="1"/>
              <a:t>resistencia media: </a:t>
            </a:r>
            <a:r>
              <a:rPr lang="es-MX" sz="4600" dirty="0"/>
              <a:t>Producida 100% con tubo de látex natural, manijas con huellas de goma.</a:t>
            </a:r>
          </a:p>
          <a:p>
            <a:pPr>
              <a:lnSpc>
                <a:spcPts val="1800"/>
              </a:lnSpc>
              <a:buFont typeface="Wingdings" panose="05000000000000000000" pitchFamily="2" charset="2"/>
              <a:buChar char="ü"/>
            </a:pPr>
            <a:r>
              <a:rPr lang="es-MX" sz="4600" b="1" dirty="0"/>
              <a:t>1 Soga para saltar: </a:t>
            </a:r>
            <a:r>
              <a:rPr lang="es-MX" sz="4600" dirty="0"/>
              <a:t>2.75 cm de largo, cuerda de nylon ajustable, estructura con mango de plástico.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s-MX" sz="4600" dirty="0"/>
              <a:t>*(</a:t>
            </a:r>
            <a:r>
              <a:rPr lang="es-MX" sz="4600" dirty="0" err="1"/>
              <a:t>Agregale</a:t>
            </a:r>
            <a:r>
              <a:rPr lang="es-MX" sz="4600" dirty="0"/>
              <a:t> Kettlebells para entrenar tu fuerza)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MX" sz="4900" b="1" dirty="0"/>
              <a:t>Kit desarrollado e importado por Megatlon </a:t>
            </a:r>
          </a:p>
          <a:p>
            <a:pPr marL="0" indent="0">
              <a:buNone/>
            </a:pPr>
            <a:r>
              <a:rPr lang="es-MX" sz="4900" b="1" dirty="0"/>
              <a:t>Este kit cumple con los estándares de calidad del equipamiento de nuestros gimnasios y se entrega empacado.</a:t>
            </a:r>
            <a:endParaRPr lang="es-AR" sz="4900" b="1" dirty="0"/>
          </a:p>
        </p:txBody>
      </p:sp>
    </p:spTree>
    <p:extLst>
      <p:ext uri="{BB962C8B-B14F-4D97-AF65-F5344CB8AC3E}">
        <p14:creationId xmlns:p14="http://schemas.microsoft.com/office/powerpoint/2010/main" val="3655993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8A36BE-2DA1-4DA3-A09B-817EEC86A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343"/>
            <a:ext cx="10515600" cy="1325563"/>
          </a:xfrm>
        </p:spPr>
        <p:txBody>
          <a:bodyPr/>
          <a:lstStyle/>
          <a:p>
            <a:r>
              <a:rPr lang="es-MX" dirty="0"/>
              <a:t>Kettlebell (Diferentes pesos y colores)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E7009E-658A-4B61-A813-DD6990733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7288"/>
            <a:ext cx="10515600" cy="4384399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s-MX" sz="7200" i="1" u="sng" dirty="0"/>
              <a:t>También conocida como Pesa Rusa, es un elemento funcional y casi imprescindible para tu entrenamiento de fuerza. </a:t>
            </a:r>
            <a:r>
              <a:rPr lang="es-MX" sz="7200" i="1" u="sng" dirty="0" err="1"/>
              <a:t>Incorporá</a:t>
            </a:r>
            <a:r>
              <a:rPr lang="es-MX" sz="7200" i="1" u="sng" dirty="0"/>
              <a:t> los Swings, </a:t>
            </a:r>
            <a:r>
              <a:rPr lang="es-MX" sz="7200" i="1" u="sng" dirty="0" err="1"/>
              <a:t>ponele</a:t>
            </a:r>
            <a:r>
              <a:rPr lang="es-MX" sz="7200" i="1" u="sng" dirty="0"/>
              <a:t> picante a esas sentadillas y pesos muertos. Ahora </a:t>
            </a:r>
            <a:r>
              <a:rPr lang="es-MX" sz="7200" i="1" u="sng" dirty="0" err="1"/>
              <a:t>podés</a:t>
            </a:r>
            <a:r>
              <a:rPr lang="es-MX" sz="7200" i="1" u="sng" dirty="0"/>
              <a:t> tener en casa uno de los elementos más versátiles del gimnasio. </a:t>
            </a:r>
            <a:r>
              <a:rPr lang="es-MX" sz="7200" b="1" i="1" u="sng" dirty="0"/>
              <a:t>Ideal para sumar al Kit Funcional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MX" sz="7200" dirty="0"/>
              <a:t>Más detalles: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7200" dirty="0"/>
              <a:t>Fabricada con material de fundición y recubierta en goma vinilo de alta durabilidad.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s-MX" sz="7200" dirty="0"/>
              <a:t>No raya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s-MX" sz="7200" dirty="0"/>
              <a:t>No mancha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s-MX" sz="7200" dirty="0"/>
              <a:t>Peso y color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s-MX" sz="7200" b="1" dirty="0"/>
              <a:t>Opciones de peso: 4 Kg. $2.690 / 6 Kg. $3.390 / 8 Kg. $4.090 / 16 Kg. $7.090</a:t>
            </a:r>
          </a:p>
          <a:p>
            <a:pPr marL="0" indent="0">
              <a:lnSpc>
                <a:spcPct val="120000"/>
              </a:lnSpc>
              <a:buNone/>
            </a:pPr>
            <a:endParaRPr lang="es-MX" sz="7200" dirty="0"/>
          </a:p>
          <a:p>
            <a:pPr marL="0" indent="0">
              <a:lnSpc>
                <a:spcPct val="100000"/>
              </a:lnSpc>
              <a:buNone/>
            </a:pPr>
            <a:r>
              <a:rPr lang="es-MX" sz="6400" b="1" dirty="0"/>
              <a:t>Producto desarrollado e importado por Megatlon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MX" sz="6400" b="1" dirty="0"/>
              <a:t>Este producto cumple con los estándares de calidad del equipamiento de nuestros gimnasios y se entrega empacado.</a:t>
            </a:r>
          </a:p>
        </p:txBody>
      </p:sp>
    </p:spTree>
    <p:extLst>
      <p:ext uri="{BB962C8B-B14F-4D97-AF65-F5344CB8AC3E}">
        <p14:creationId xmlns:p14="http://schemas.microsoft.com/office/powerpoint/2010/main" val="40291858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5327</TotalTime>
  <Words>787</Words>
  <Application>Microsoft Office PowerPoint</Application>
  <PresentationFormat>Panorámica</PresentationFormat>
  <Paragraphs>52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de Office</vt:lpstr>
      <vt:lpstr>Kits de entrenamiento</vt:lpstr>
      <vt:lpstr>Kit Body Mind - $4390</vt:lpstr>
      <vt:lpstr>Kit Localizada 2kg. - $5.790</vt:lpstr>
      <vt:lpstr>Kit Localizada 3kg. - $6.800</vt:lpstr>
      <vt:lpstr>Kit Funcional - $7.490</vt:lpstr>
      <vt:lpstr>Kettlebell (Diferentes pesos y colores)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Kits de entrenamiento</dc:title>
  <dc:creator>Jessica Escalante</dc:creator>
  <cp:lastModifiedBy>Melina Iannello</cp:lastModifiedBy>
  <cp:revision>35</cp:revision>
  <dcterms:created xsi:type="dcterms:W3CDTF">2020-06-02T17:47:15Z</dcterms:created>
  <dcterms:modified xsi:type="dcterms:W3CDTF">2020-10-01T14:40:34Z</dcterms:modified>
</cp:coreProperties>
</file>